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5C70D-A232-43E4-A3C2-921B5B9FBC6C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F6981-0FED-49CB-B734-261BCC617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400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F6981-0FED-49CB-B734-261BCC61775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77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8D92A-9949-4462-8A41-C715A113E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5BD828-4ACE-4E2B-8AFD-DEA8A96562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5A32D7-1292-42CB-9682-B2B286F8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CE7880-2E80-47AC-9429-BBD9D034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0FC367-B130-48CF-AB72-2E7F3AC2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295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A5654-D7B1-4929-9380-78C5A5EA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477A30-6724-4CD1-88B9-3833C9CB4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0CE11C-1710-4237-98F7-FFCCF6724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138ABD-1E16-4959-84A2-734ADFB5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35B45F-6B3C-4DD1-B4A2-58F3CA5A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271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1C8320-0E4C-4D8F-B3FD-D9C741703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33A896-4D64-4054-9776-8B5842C1F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06CC30-E0DE-4646-8DF0-72859F636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8ACE02-F89A-4462-828B-B0A7988C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C3C1AF-0F9E-4AF2-9143-50F305AD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45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9F6DB-2185-424A-B5FB-67C5A559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802B2-6DE3-41DF-A4A7-B941ADF38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686B03-9253-421B-AB37-73373019C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E26A97-6245-4B8F-9332-6B712A2A1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991463-9E0E-4A7E-BFDC-EF459C8C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85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27F186-8E58-46D9-9ECC-23872E16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F1BD9E-0A00-438E-853E-275B8BC62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A8467-0FA6-41B3-917B-658EFA1B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EDBCB-AA0C-4F56-BF73-8233C4954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0566D4-4E0E-40C3-A5CD-EE7CFF72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86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7E3CC-C7EB-4957-B3A8-ED3C65F8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1B950A-F704-4115-8013-73804DB48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5956BD-B612-45BC-9E10-CA04CE8E5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C64C08-5E21-4428-B5E9-774C81DC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E65D4-57F6-4CC6-B41F-B77DB243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81D61C-B186-485D-8459-657CDAF5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951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9457F-E1DE-4AD1-92A3-EC9E56EE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437310-5C5A-42E3-B917-68EDCC564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F203E2-F18F-44FF-80D0-07D405A1A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80271B-AECE-4DD4-81BB-3D96E17B3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FFDDA8-064C-4143-9C88-5DFBDFE18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4B6851-11D3-4AC5-A96B-B9CBABA4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BDD356-3662-438A-90C8-C5F398FAF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9101E4-75DA-4978-9E5C-27CE2E4D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2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540EA-AFB3-430D-8F29-30692115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C8DEE5-068D-428A-AB9E-D9CE8311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1B4BC5-749E-4D71-9AA3-A6FD920B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DECC51-848C-4FA1-9E10-0B8E4C80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93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AB7CE5-EB75-4C3E-9C75-E479F8BBF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77FCDC-A8ED-4ACB-BB1D-EA108CDE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0ADFF-2065-4F7B-87A7-B1418183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88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38E43-8BEE-4263-BD10-0D0D84CB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185CF-71BA-4651-8C01-796607085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A845E7-300D-4C5D-B5DA-E8864800A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48AB66-0F23-4637-9447-86D138F3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283FE6-1547-4D4B-969F-5D9C4EE7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6BFD2-F2A8-42B0-AE09-7D5D8EB1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64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A4987-1672-4009-A901-AC7565B4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81CBED-825E-4BEB-AE31-4BB738CF4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551D75-2D78-4DF7-AADF-90739836C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75B9D3-7EC1-4FDC-9AB5-DA48C717F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7809FB-9F16-4B69-BF6F-DDE23F24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CC8140-1806-41F2-A12D-89D6FEC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4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3578F3-4CCA-42DA-8B91-7C81B39C0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84A295-1414-46BC-8304-7E92C7CD4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44C7E-291C-476C-8451-B8964C359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C1140-F5C6-46B6-8DB9-FD4B0838137F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4100E9-6778-4495-A108-E46744802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1B9407-03DB-44E2-84B9-585BD26D3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4142E-A236-4FCF-9301-50215B0191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0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3F11B-4820-4C98-8DD4-CCD630CB1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阶段三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A11A72-2C01-42FB-80A6-6A3520E31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808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5581F-9D2C-46D5-A3FD-D78CDAFA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目前进度：</a:t>
            </a:r>
          </a:p>
        </p:txBody>
      </p:sp>
      <p:pic>
        <p:nvPicPr>
          <p:cNvPr id="4" name="Recording_2021-12-29-14-11-17">
            <a:hlinkClick r:id="" action="ppaction://media"/>
            <a:extLst>
              <a:ext uri="{FF2B5EF4-FFF2-40B4-BE49-F238E27FC236}">
                <a16:creationId xmlns:a16="http://schemas.microsoft.com/office/drawing/2014/main" id="{2295FE60-8B98-4F3C-AF35-70D7035C94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2423" y="600750"/>
            <a:ext cx="2887785" cy="6257250"/>
          </a:xfr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A7D416A-40DE-4028-9A86-ED746207F4F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altLang="zh-CN" dirty="0"/>
          </a:p>
          <a:p>
            <a:r>
              <a:rPr lang="zh-CN" altLang="en-US" dirty="0"/>
              <a:t>转换功能正常</a:t>
            </a:r>
            <a:endParaRPr lang="en-US" altLang="zh-CN" dirty="0"/>
          </a:p>
          <a:p>
            <a:r>
              <a:rPr lang="zh-CN" altLang="en-US" dirty="0"/>
              <a:t>多语言支持</a:t>
            </a:r>
            <a:endParaRPr lang="en-US" altLang="zh-CN" dirty="0"/>
          </a:p>
          <a:p>
            <a:r>
              <a:rPr lang="zh-CN" altLang="en-US" dirty="0"/>
              <a:t>多主题支持（均可以便捷添加）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存在一些界面</a:t>
            </a:r>
            <a:r>
              <a:rPr lang="en-US" altLang="zh-CN" dirty="0"/>
              <a:t>bug</a:t>
            </a:r>
          </a:p>
          <a:p>
            <a:r>
              <a:rPr lang="zh-CN" altLang="en-US"/>
              <a:t>无障碍未完成（界面设计）</a:t>
            </a:r>
            <a:endParaRPr lang="en-US" altLang="zh-CN" dirty="0"/>
          </a:p>
          <a:p>
            <a:r>
              <a:rPr lang="zh-CN" altLang="en-US" dirty="0"/>
              <a:t>上传功能未完成（需编写服务器）</a:t>
            </a:r>
          </a:p>
        </p:txBody>
      </p:sp>
    </p:spTree>
    <p:extLst>
      <p:ext uri="{BB962C8B-B14F-4D97-AF65-F5344CB8AC3E}">
        <p14:creationId xmlns:p14="http://schemas.microsoft.com/office/powerpoint/2010/main" val="125530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012E0-8D73-4CD1-ACD8-DF646E7D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反馈与改进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0E86F5-D84B-4E05-800E-DE7EADAC7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1638" cy="4351338"/>
          </a:xfrm>
        </p:spPr>
        <p:txBody>
          <a:bodyPr/>
          <a:lstStyle/>
          <a:p>
            <a:r>
              <a:rPr lang="zh-CN" altLang="en-US" dirty="0"/>
              <a:t>选项较少，由推入新页面但大部分留空改为弹出抽屉。</a:t>
            </a:r>
            <a:endParaRPr lang="en-AU" altLang="zh-CN" dirty="0"/>
          </a:p>
          <a:p>
            <a:r>
              <a:rPr lang="zh-CN" altLang="en-US" dirty="0"/>
              <a:t>选项标题给予强调</a:t>
            </a:r>
            <a:endParaRPr lang="en-US" altLang="zh-CN" dirty="0"/>
          </a:p>
          <a:p>
            <a:r>
              <a:rPr lang="zh-CN" altLang="en-US" dirty="0"/>
              <a:t>转换过程中禁用按钮</a:t>
            </a:r>
            <a:endParaRPr lang="en-US" altLang="zh-CN" dirty="0"/>
          </a:p>
          <a:p>
            <a:r>
              <a:rPr lang="zh-CN" altLang="en-US" dirty="0"/>
              <a:t>取消单独的转换配置页面，组件化并嵌入预览页面。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1C3EA9-D04F-4FD5-AD28-4A5CAAE89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62" r="1033" b="5324"/>
          <a:stretch/>
        </p:blipFill>
        <p:spPr>
          <a:xfrm>
            <a:off x="8161108" y="365125"/>
            <a:ext cx="3192692" cy="28264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24D95D-0DB5-4E68-AED4-8306FB7CC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1" r="643" b="22949"/>
          <a:stretch/>
        </p:blipFill>
        <p:spPr>
          <a:xfrm>
            <a:off x="8161108" y="3399447"/>
            <a:ext cx="3192692" cy="34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3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11894-3353-4BF6-B8CB-B71980C3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262722-C699-487B-9052-CD07A0850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Pdf</a:t>
            </a:r>
            <a:r>
              <a:rPr lang="zh-CN" altLang="en-US" dirty="0"/>
              <a:t>处理相关</a:t>
            </a:r>
            <a:endParaRPr lang="en-US" altLang="zh-CN" dirty="0"/>
          </a:p>
          <a:p>
            <a:r>
              <a:rPr lang="zh-CN" altLang="en-US" dirty="0"/>
              <a:t>多语言支持</a:t>
            </a:r>
            <a:endParaRPr lang="en-US" altLang="zh-CN" dirty="0"/>
          </a:p>
          <a:p>
            <a:pPr lvl="1"/>
            <a:r>
              <a:rPr lang="zh-CN" altLang="en-US" dirty="0"/>
              <a:t>界面中所有文本都由环境中语言类型特定，并且需要响应更改</a:t>
            </a:r>
            <a:endParaRPr lang="en-US" altLang="zh-CN" dirty="0"/>
          </a:p>
          <a:p>
            <a:pPr lvl="2"/>
            <a:r>
              <a:rPr lang="zh-CN" altLang="en-US" dirty="0"/>
              <a:t>分离初始化任务，跟随状态类更改</a:t>
            </a:r>
            <a:endParaRPr lang="en-US" altLang="zh-CN" dirty="0"/>
          </a:p>
          <a:p>
            <a:pPr lvl="1"/>
            <a:r>
              <a:rPr lang="zh-CN" altLang="en-US" dirty="0"/>
              <a:t>提供便于操作的添加语言方式</a:t>
            </a:r>
            <a:endParaRPr lang="en-AU" altLang="zh-CN" dirty="0"/>
          </a:p>
          <a:p>
            <a:r>
              <a:rPr lang="zh-CN" altLang="en-US" dirty="0"/>
              <a:t>各页面主题统一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85E1D0-B2AA-468E-9883-EC1964C4E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515" y="3759295"/>
            <a:ext cx="4551485" cy="30987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6973DA-70DC-428D-A2E2-43FA5EA7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1663"/>
            <a:ext cx="7706515" cy="23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37B7F-805B-43CB-A8A2-00617F6B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75B53A-B74D-44D0-BDDC-FCC8CCF39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仅编写了部分组件测试用例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DC900B-85B1-497A-B932-17897D16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10" y="2767012"/>
            <a:ext cx="44767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BFE91-9452-4353-BCBB-E396500B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DF038-FF34-47DF-8528-EA3A3D1F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丁森濠</a:t>
            </a:r>
            <a:endParaRPr lang="en-US" altLang="zh-CN" dirty="0"/>
          </a:p>
          <a:p>
            <a:pPr lvl="1"/>
            <a:r>
              <a:rPr lang="zh-CN" altLang="en-US" dirty="0"/>
              <a:t>生成</a:t>
            </a:r>
            <a:r>
              <a:rPr lang="en-US" altLang="zh-CN" dirty="0" err="1"/>
              <a:t>ics</a:t>
            </a:r>
            <a:r>
              <a:rPr lang="zh-CN" altLang="en-US" dirty="0"/>
              <a:t>、文件预览与分享、界面实现、多语言支持</a:t>
            </a:r>
            <a:endParaRPr lang="en-US" altLang="zh-CN" dirty="0"/>
          </a:p>
          <a:p>
            <a:r>
              <a:rPr lang="zh-CN" altLang="en-US" dirty="0"/>
              <a:t>童家民</a:t>
            </a:r>
            <a:endParaRPr lang="en-US" altLang="zh-CN" dirty="0"/>
          </a:p>
          <a:p>
            <a:pPr lvl="1"/>
            <a:r>
              <a:rPr lang="zh-CN" altLang="en-US" dirty="0"/>
              <a:t>界面设计与实现、多主题支持</a:t>
            </a:r>
            <a:endParaRPr lang="en-US" altLang="zh-CN" dirty="0"/>
          </a:p>
          <a:p>
            <a:r>
              <a:rPr lang="zh-CN" altLang="en-US" dirty="0"/>
              <a:t>陈宗力</a:t>
            </a:r>
            <a:endParaRPr lang="en-US" altLang="zh-CN" dirty="0"/>
          </a:p>
          <a:p>
            <a:pPr lvl="1"/>
            <a:r>
              <a:rPr lang="en-US" altLang="zh-CN" dirty="0"/>
              <a:t>Pdf</a:t>
            </a:r>
            <a:r>
              <a:rPr lang="zh-CN" altLang="en-US" dirty="0"/>
              <a:t>处理、课程数据整理、多语言支持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7568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179</Words>
  <Application>Microsoft Office PowerPoint</Application>
  <PresentationFormat>宽屏</PresentationFormat>
  <Paragraphs>33</Paragraphs>
  <Slides>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阶段三</vt:lpstr>
      <vt:lpstr>目前进度：</vt:lpstr>
      <vt:lpstr>反馈与改进</vt:lpstr>
      <vt:lpstr>难点</vt:lpstr>
      <vt:lpstr>测试情况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阶段三</dc:title>
  <dc:creator>C L</dc:creator>
  <cp:lastModifiedBy>C L</cp:lastModifiedBy>
  <cp:revision>27</cp:revision>
  <dcterms:created xsi:type="dcterms:W3CDTF">2021-12-29T06:16:39Z</dcterms:created>
  <dcterms:modified xsi:type="dcterms:W3CDTF">2021-12-30T00:57:56Z</dcterms:modified>
</cp:coreProperties>
</file>